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</p:sldIdLst>
  <p:notesMasterIdLst>
    <p:notesMasterId r:id="rId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Image 0" descr="/Users/atakemakoto/Desktop/自主トレサイト資料/premium/文字なし/shoulder-rais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91456" y="3831336"/>
            <a:ext cx="2551176" cy="475488"/>
          </a:xfrm>
          <a:prstGeom prst="rect">
            <a:avLst/>
          </a:prstGeom>
          <a:solidFill>
            <a:srgbClr val="FFF200"/>
          </a:solidFill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10回×2セット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554480" y="523036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・肩を精一杯すくめてストン！と下ろしましょう。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554480" y="5934456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・手は横に垂らしておこなっても構いません。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Image 0" descr="/Users/atakemakoto/Desktop/自主トレサイト資料/premium/文字なし/squ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91456" y="3831336"/>
            <a:ext cx="2551176" cy="475488"/>
          </a:xfrm>
          <a:prstGeom prst="rect">
            <a:avLst/>
          </a:prstGeom>
          <a:solidFill>
            <a:srgbClr val="FFF200"/>
          </a:solidFill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10回×2セット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554480" y="523036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・背筋を伸ばしたまま、膝を曲げましょう。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554480" y="5934456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・上から見たときに膝がつま先よりも前に出ないようにしましょう。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Image 0" descr="/Users/atakemakoto/Desktop/自主トレサイト資料/premium/文字なし/seated-knee-extens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91456" y="3831336"/>
            <a:ext cx="2551176" cy="475488"/>
          </a:xfrm>
          <a:prstGeom prst="rect">
            <a:avLst/>
          </a:prstGeom>
          <a:solidFill>
            <a:srgbClr val="FFF200"/>
          </a:solidFill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10回×2セット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554480" y="523036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・イスに深く腰掛けて、背筋を伸ばして行いましょう。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554480" y="5934456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・ゆっくり膝を伸ばして、ゆっくり下ろしましょう。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2026-07-18T05:11:01Z</dcterms:created>
  <dcterms:modified xsi:type="dcterms:W3CDTF">2026-07-18T05:11:01Z</dcterms:modified>
</cp:coreProperties>
</file>